
<file path=[Content_Types].xml><?xml version="1.0" encoding="utf-8"?>
<Types xmlns="http://schemas.openxmlformats.org/package/2006/content-types">
  <Default Extension="bmp" ContentType="image/bmp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301" r:id="rId4"/>
    <p:sldId id="302" r:id="rId5"/>
    <p:sldId id="306" r:id="rId6"/>
    <p:sldId id="307" r:id="rId7"/>
    <p:sldId id="303" r:id="rId8"/>
    <p:sldId id="308" r:id="rId9"/>
    <p:sldId id="309" r:id="rId10"/>
    <p:sldId id="310" r:id="rId11"/>
    <p:sldId id="311" r:id="rId12"/>
    <p:sldId id="312" r:id="rId13"/>
    <p:sldId id="313" r:id="rId14"/>
    <p:sldId id="304" r:id="rId15"/>
    <p:sldId id="305" r:id="rId16"/>
    <p:sldId id="315" r:id="rId17"/>
    <p:sldId id="314" r:id="rId18"/>
    <p:sldId id="267" r:id="rId19"/>
  </p:sldIdLst>
  <p:sldSz cx="12192000" cy="6858000"/>
  <p:notesSz cx="6858000" cy="9144000"/>
  <p:embeddedFontLst>
    <p:embeddedFont>
      <p:font typeface="나눔바른고딕" panose="020B0603020101020101" pitchFamily="50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배달의민족 도현" panose="020B0600000101010101" pitchFamily="50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565555"/>
    <a:srgbClr val="4A4847"/>
    <a:srgbClr val="3D3B3A"/>
    <a:srgbClr val="3A3736"/>
    <a:srgbClr val="4D4C4B"/>
    <a:srgbClr val="535352"/>
    <a:srgbClr val="FFD966"/>
    <a:srgbClr val="E3E3E3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ADA7E5-6FE6-431B-B857-10495429D031}" v="13" dt="2021-05-27T04:25:45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31" autoAdjust="0"/>
  </p:normalViewPr>
  <p:slideViewPr>
    <p:cSldViewPr snapToGrid="0" showGuides="1">
      <p:cViewPr varScale="1">
        <p:scale>
          <a:sx n="75" d="100"/>
          <a:sy n="75" d="100"/>
        </p:scale>
        <p:origin x="94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수" userId="89562435bbb95335" providerId="LiveId" clId="{C7ADA7E5-6FE6-431B-B857-10495429D031}"/>
    <pc:docChg chg="undo custSel addSld delSld modSld sldOrd">
      <pc:chgData name="김 민수" userId="89562435bbb95335" providerId="LiveId" clId="{C7ADA7E5-6FE6-431B-B857-10495429D031}" dt="2021-05-27T04:25:45.834" v="107"/>
      <pc:docMkLst>
        <pc:docMk/>
      </pc:docMkLst>
      <pc:sldChg chg="modSp mod">
        <pc:chgData name="김 민수" userId="89562435bbb95335" providerId="LiveId" clId="{C7ADA7E5-6FE6-431B-B857-10495429D031}" dt="2021-05-27T04:25:45.834" v="107"/>
        <pc:sldMkLst>
          <pc:docMk/>
          <pc:sldMk cId="4229371675" sldId="267"/>
        </pc:sldMkLst>
        <pc:spChg chg="mod">
          <ac:chgData name="김 민수" userId="89562435bbb95335" providerId="LiveId" clId="{C7ADA7E5-6FE6-431B-B857-10495429D031}" dt="2021-05-27T04:25:45.834" v="107"/>
          <ac:spMkLst>
            <pc:docMk/>
            <pc:sldMk cId="4229371675" sldId="267"/>
            <ac:spMk id="5" creationId="{5D26A648-B1CD-406D-8566-CDD2D32AE699}"/>
          </ac:spMkLst>
        </pc:spChg>
      </pc:sldChg>
      <pc:sldChg chg="addSp delSp modSp mod">
        <pc:chgData name="김 민수" userId="89562435bbb95335" providerId="LiveId" clId="{C7ADA7E5-6FE6-431B-B857-10495429D031}" dt="2021-05-27T04:20:30.244" v="47" actId="1076"/>
        <pc:sldMkLst>
          <pc:docMk/>
          <pc:sldMk cId="1661406355" sldId="283"/>
        </pc:sldMkLst>
        <pc:spChg chg="del mod">
          <ac:chgData name="김 민수" userId="89562435bbb95335" providerId="LiveId" clId="{C7ADA7E5-6FE6-431B-B857-10495429D031}" dt="2021-05-27T04:09:11.731" v="9" actId="478"/>
          <ac:spMkLst>
            <pc:docMk/>
            <pc:sldMk cId="1661406355" sldId="283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09:14.718" v="15"/>
          <ac:spMkLst>
            <pc:docMk/>
            <pc:sldMk cId="1661406355" sldId="283"/>
            <ac:spMk id="9" creationId="{00000000-0000-0000-0000-000000000000}"/>
          </ac:spMkLst>
        </pc:spChg>
        <pc:picChg chg="add del mod">
          <ac:chgData name="김 민수" userId="89562435bbb95335" providerId="LiveId" clId="{C7ADA7E5-6FE6-431B-B857-10495429D031}" dt="2021-05-27T04:20:27.573" v="44" actId="478"/>
          <ac:picMkLst>
            <pc:docMk/>
            <pc:sldMk cId="1661406355" sldId="283"/>
            <ac:picMk id="11" creationId="{FDB4C1F0-B418-48E7-84F9-FD651F89E399}"/>
          </ac:picMkLst>
        </pc:picChg>
        <pc:picChg chg="add mod">
          <ac:chgData name="김 민수" userId="89562435bbb95335" providerId="LiveId" clId="{C7ADA7E5-6FE6-431B-B857-10495429D031}" dt="2021-05-27T04:15:43.064" v="19"/>
          <ac:picMkLst>
            <pc:docMk/>
            <pc:sldMk cId="1661406355" sldId="283"/>
            <ac:picMk id="12" creationId="{20346B77-E099-4CC3-ACDD-95BB274C2A53}"/>
          </ac:picMkLst>
        </pc:picChg>
        <pc:picChg chg="add mod">
          <ac:chgData name="김 민수" userId="89562435bbb95335" providerId="LiveId" clId="{C7ADA7E5-6FE6-431B-B857-10495429D031}" dt="2021-05-27T04:20:30.244" v="47" actId="1076"/>
          <ac:picMkLst>
            <pc:docMk/>
            <pc:sldMk cId="1661406355" sldId="283"/>
            <ac:picMk id="14" creationId="{03D160CB-67F1-4DDC-91E4-83A3C7BF6036}"/>
          </ac:picMkLst>
        </pc:picChg>
      </pc:sldChg>
      <pc:sldChg chg="addSp delSp modSp mod modAnim">
        <pc:chgData name="김 민수" userId="89562435bbb95335" providerId="LiveId" clId="{C7ADA7E5-6FE6-431B-B857-10495429D031}" dt="2021-05-27T04:07:22.835" v="7" actId="14100"/>
        <pc:sldMkLst>
          <pc:docMk/>
          <pc:sldMk cId="609534403" sldId="290"/>
        </pc:sldMkLst>
        <pc:spChg chg="del">
          <ac:chgData name="김 민수" userId="89562435bbb95335" providerId="LiveId" clId="{C7ADA7E5-6FE6-431B-B857-10495429D031}" dt="2021-05-27T04:05:34.631" v="0" actId="478"/>
          <ac:spMkLst>
            <pc:docMk/>
            <pc:sldMk cId="609534403" sldId="290"/>
            <ac:spMk id="8" creationId="{022E8EBC-75A8-48A7-907E-2462EDE69FEE}"/>
          </ac:spMkLst>
        </pc:spChg>
        <pc:spChg chg="add del mod">
          <ac:chgData name="김 민수" userId="89562435bbb95335" providerId="LiveId" clId="{C7ADA7E5-6FE6-431B-B857-10495429D031}" dt="2021-05-27T04:07:15.153" v="5" actId="478"/>
          <ac:spMkLst>
            <pc:docMk/>
            <pc:sldMk cId="609534403" sldId="290"/>
            <ac:spMk id="9" creationId="{C463D631-F858-4689-891D-118657785174}"/>
          </ac:spMkLst>
        </pc:spChg>
        <pc:picChg chg="add mod">
          <ac:chgData name="김 민수" userId="89562435bbb95335" providerId="LiveId" clId="{C7ADA7E5-6FE6-431B-B857-10495429D031}" dt="2021-05-27T04:07:22.835" v="7" actId="14100"/>
          <ac:picMkLst>
            <pc:docMk/>
            <pc:sldMk cId="609534403" sldId="290"/>
            <ac:picMk id="10" creationId="{789CD463-C6E2-4F8F-A123-E48BD6269689}"/>
          </ac:picMkLst>
        </pc:picChg>
      </pc:sldChg>
      <pc:sldChg chg="addSp delSp modSp add mod">
        <pc:chgData name="김 민수" userId="89562435bbb95335" providerId="LiveId" clId="{C7ADA7E5-6FE6-431B-B857-10495429D031}" dt="2021-05-27T04:20:31.836" v="48" actId="1076"/>
        <pc:sldMkLst>
          <pc:docMk/>
          <pc:sldMk cId="3746752714" sldId="291"/>
        </pc:sldMkLst>
        <pc:spChg chg="mod">
          <ac:chgData name="김 민수" userId="89562435bbb95335" providerId="LiveId" clId="{C7ADA7E5-6FE6-431B-B857-10495429D031}" dt="2021-05-27T04:15:47.951" v="35"/>
          <ac:spMkLst>
            <pc:docMk/>
            <pc:sldMk cId="3746752714" sldId="291"/>
            <ac:spMk id="9" creationId="{00000000-0000-0000-0000-000000000000}"/>
          </ac:spMkLst>
        </pc:spChg>
        <pc:picChg chg="add mod">
          <ac:chgData name="김 민수" userId="89562435bbb95335" providerId="LiveId" clId="{C7ADA7E5-6FE6-431B-B857-10495429D031}" dt="2021-05-27T04:20:31.836" v="48" actId="1076"/>
          <ac:picMkLst>
            <pc:docMk/>
            <pc:sldMk cId="3746752714" sldId="291"/>
            <ac:picMk id="10" creationId="{6C1D48BB-730E-49A0-984E-CE5ACDDB21C1}"/>
          </ac:picMkLst>
        </pc:picChg>
        <pc:picChg chg="del">
          <ac:chgData name="김 민수" userId="89562435bbb95335" providerId="LiveId" clId="{C7ADA7E5-6FE6-431B-B857-10495429D031}" dt="2021-05-27T04:19:41.502" v="36" actId="478"/>
          <ac:picMkLst>
            <pc:docMk/>
            <pc:sldMk cId="3746752714" sldId="291"/>
            <ac:picMk id="11" creationId="{FDB4C1F0-B418-48E7-84F9-FD651F89E399}"/>
          </ac:picMkLst>
        </pc:picChg>
      </pc:sldChg>
      <pc:sldChg chg="addSp delSp modSp add mod ord">
        <pc:chgData name="김 민수" userId="89562435bbb95335" providerId="LiveId" clId="{C7ADA7E5-6FE6-431B-B857-10495429D031}" dt="2021-05-27T04:23:27.504" v="96"/>
        <pc:sldMkLst>
          <pc:docMk/>
          <pc:sldMk cId="1940221119" sldId="292"/>
        </pc:sldMkLst>
        <pc:spChg chg="mod">
          <ac:chgData name="김 민수" userId="89562435bbb95335" providerId="LiveId" clId="{C7ADA7E5-6FE6-431B-B857-10495429D031}" dt="2021-05-27T04:22:27.589" v="66" actId="14100"/>
          <ac:spMkLst>
            <pc:docMk/>
            <pc:sldMk cId="1940221119" sldId="292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22:03.931" v="56" actId="1076"/>
          <ac:spMkLst>
            <pc:docMk/>
            <pc:sldMk cId="1940221119" sldId="292"/>
            <ac:spMk id="9" creationId="{00000000-0000-0000-0000-000000000000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0" creationId="{A773DA1F-7C0B-46D7-ABEA-B0AFBECB1954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1" creationId="{684D7D3B-7495-486E-B1EA-525631173777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2" creationId="{4690FF07-6FD2-44EC-BDEE-BA30D109AD04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5" creationId="{48DBFD0D-9865-499F-899F-2F25374A2CA1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7" creationId="{B3F059B7-317C-414E-9791-E4003FF0D8BA}"/>
          </ac:spMkLst>
        </pc:spChg>
        <pc:spChg chg="add mod">
          <ac:chgData name="김 민수" userId="89562435bbb95335" providerId="LiveId" clId="{C7ADA7E5-6FE6-431B-B857-10495429D031}" dt="2021-05-27T04:22:40.083" v="86"/>
          <ac:spMkLst>
            <pc:docMk/>
            <pc:sldMk cId="1940221119" sldId="292"/>
            <ac:spMk id="18" creationId="{F8EF2CFE-7C23-4750-9FE7-582782278B9C}"/>
          </ac:spMkLst>
        </pc:spChg>
        <pc:spChg chg="add mod">
          <ac:chgData name="김 민수" userId="89562435bbb95335" providerId="LiveId" clId="{C7ADA7E5-6FE6-431B-B857-10495429D031}" dt="2021-05-27T04:23:27.504" v="96"/>
          <ac:spMkLst>
            <pc:docMk/>
            <pc:sldMk cId="1940221119" sldId="292"/>
            <ac:spMk id="19" creationId="{CAB1C7E0-BBE6-40DF-BE67-6738526C2B0E}"/>
          </ac:spMkLst>
        </pc:spChg>
        <pc:picChg chg="mod">
          <ac:chgData name="김 민수" userId="89562435bbb95335" providerId="LiveId" clId="{C7ADA7E5-6FE6-431B-B857-10495429D031}" dt="2021-05-27T04:22:31.344" v="69" actId="1076"/>
          <ac:picMkLst>
            <pc:docMk/>
            <pc:sldMk cId="1940221119" sldId="292"/>
            <ac:picMk id="3" creationId="{00000000-0000-0000-0000-000000000000}"/>
          </ac:picMkLst>
        </pc:pic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3" creationId="{12B825FC-BB3B-41B4-9787-104A231A684B}"/>
          </ac:cxnSpMkLst>
        </pc:cxn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6" creationId="{E40D8A4B-840C-4502-93D5-C96048216877}"/>
          </ac:cxnSpMkLst>
        </pc:cxnChg>
      </pc:sldChg>
      <pc:sldChg chg="new del">
        <pc:chgData name="김 민수" userId="89562435bbb95335" providerId="LiveId" clId="{C7ADA7E5-6FE6-431B-B857-10495429D031}" dt="2021-05-27T04:21:48.520" v="50" actId="680"/>
        <pc:sldMkLst>
          <pc:docMk/>
          <pc:sldMk cId="257131210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22F00-44D5-4023-A986-C9087253867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A563A-966D-4C2E-8709-E8776D16D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28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2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31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138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050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405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454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840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36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794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2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5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095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7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96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58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51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661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95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9A82-9205-4C4E-AE76-DC9B8C3BC3D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9A82-9205-4C4E-AE76-DC9B8C3BC3D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bmp"/><Relationship Id="rId4" Type="http://schemas.openxmlformats.org/officeDocument/2006/relationships/image" Target="../media/image14.b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bmp"/><Relationship Id="rId4" Type="http://schemas.openxmlformats.org/officeDocument/2006/relationships/image" Target="../media/image16.b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bmp"/><Relationship Id="rId4" Type="http://schemas.openxmlformats.org/officeDocument/2006/relationships/image" Target="../media/image17.b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b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lmAzREZpPi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hyperlink" Target="https://www.flaticon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google.com/spreadsheets/d/1NIOKkvimLdRiX4SEPnec7ZIy3rl9CCzilnVnqP7cev4/edit#gid=1115838130" TargetMode="External"/><Relationship Id="rId5" Type="http://schemas.openxmlformats.org/officeDocument/2006/relationships/hyperlink" Target="https://m.blog.naver.com/PostList.nhn?blogId=1n_out" TargetMode="External"/><Relationship Id="rId4" Type="http://schemas.openxmlformats.org/officeDocument/2006/relationships/hyperlink" Target="https://www.oppadu.com/%EC%97%91%EC%85%80-%EA%B0%84%ED%8A%B8%EC%B0%A8%ED%8A%B8-%EB%A7%8C%EB%93%A4%EA%B8%B0-%EA%B8%B0%EC%B4%88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bmp"/><Relationship Id="rId4" Type="http://schemas.openxmlformats.org/officeDocument/2006/relationships/image" Target="../media/image9.b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bmp"/><Relationship Id="rId5" Type="http://schemas.openxmlformats.org/officeDocument/2006/relationships/image" Target="../media/image12.bmp"/><Relationship Id="rId4" Type="http://schemas.openxmlformats.org/officeDocument/2006/relationships/image" Target="../media/image11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96465" y="2521226"/>
            <a:ext cx="6655455" cy="1815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93289" y="2962718"/>
            <a:ext cx="2807179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간식 뭐 먹지</a:t>
            </a: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93289" y="3967441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김두영 김민수 박지민 이승우 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08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6879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운영중인 노점의 메뉴를 검색 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FEFF38BB-09D5-45BC-8127-92C57ED36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677" y="1360403"/>
            <a:ext cx="2210398" cy="491150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39C37079-5018-4DE7-B18A-1C2553A02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045" y="1360403"/>
            <a:ext cx="2210398" cy="491150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3935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6879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노점을 북마크에 등록 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9" name="Picture 19">
            <a:extLst>
              <a:ext uri="{FF2B5EF4-FFF2-40B4-BE49-F238E27FC236}">
                <a16:creationId xmlns:a16="http://schemas.microsoft.com/office/drawing/2014/main" id="{CC3C240B-4E4C-4FB8-8143-3E7204B22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008" y="1552255"/>
            <a:ext cx="2210398" cy="49116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3289F-80F8-4DE8-B061-A9375FE96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612" y="1552255"/>
            <a:ext cx="2210398" cy="491158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77486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6879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노점의 정보 및 메뉴를 관리할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10" name="Picture 15">
            <a:extLst>
              <a:ext uri="{FF2B5EF4-FFF2-40B4-BE49-F238E27FC236}">
                <a16:creationId xmlns:a16="http://schemas.microsoft.com/office/drawing/2014/main" id="{9A3104C8-67AA-494D-AECB-752CD9F32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957" y="1457836"/>
            <a:ext cx="2144584" cy="476529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6">
            <a:extLst>
              <a:ext uri="{FF2B5EF4-FFF2-40B4-BE49-F238E27FC236}">
                <a16:creationId xmlns:a16="http://schemas.microsoft.com/office/drawing/2014/main" id="{613D9B85-2B97-4520-8DF2-1C84CA4F3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256" y="1457546"/>
            <a:ext cx="2144584" cy="476558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68842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82510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 현재위치에 노점을 영업시작 및 종료할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10" name="Picture 20">
            <a:extLst>
              <a:ext uri="{FF2B5EF4-FFF2-40B4-BE49-F238E27FC236}">
                <a16:creationId xmlns:a16="http://schemas.microsoft.com/office/drawing/2014/main" id="{29442766-0C63-45F4-8BC6-A00BEE403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813" y="1526863"/>
            <a:ext cx="2082800" cy="46279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CD0A09-20DD-492F-9A01-11B8DA0D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321" y="1526863"/>
            <a:ext cx="2336386" cy="46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28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계획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2472812" y="1158091"/>
            <a:ext cx="4261620" cy="51193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관련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고객은 북마크 된 노점이 등록되면 알림을 받을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고객은 노점주인에게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예약알림을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보낼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5AE6E2-7076-4037-ABC9-49A39B585EB6}"/>
              </a:ext>
            </a:extLst>
          </p:cNvPr>
          <p:cNvSpPr txBox="1"/>
          <p:nvPr/>
        </p:nvSpPr>
        <p:spPr>
          <a:xfrm>
            <a:off x="7221128" y="1158091"/>
            <a:ext cx="4261620" cy="33291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및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play store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출시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694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간트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차트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13D9C9-02DD-4E49-9BC6-A3A296217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1507733"/>
            <a:ext cx="92964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07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AC205D-A295-468C-A43D-63D8C76AFAAC}"/>
              </a:ext>
            </a:extLst>
          </p:cNvPr>
          <p:cNvSpPr txBox="1"/>
          <p:nvPr/>
        </p:nvSpPr>
        <p:spPr>
          <a:xfrm>
            <a:off x="2397889" y="1310491"/>
            <a:ext cx="4389545" cy="469359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git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convention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Base Structure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#{issue_number} [TYPE] : subject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body(optional)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footer(optional)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18B49E-66F6-448D-8FDB-3ACB9FFFBAA5}"/>
              </a:ext>
            </a:extLst>
          </p:cNvPr>
          <p:cNvSpPr txBox="1"/>
          <p:nvPr/>
        </p:nvSpPr>
        <p:spPr>
          <a:xfrm>
            <a:off x="7142683" y="2257425"/>
            <a:ext cx="5049317" cy="39446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 algn="just"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TYPE</a:t>
            </a: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기능 개발</a:t>
            </a: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버그 수정</a:t>
            </a: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DOCS: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수정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</a:t>
            </a: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 file)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변경</a:t>
            </a: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REFACTOR: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리팩토링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CHORE: Gradle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이나 설정 세팅할 때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AFE175-ECF8-483F-94ED-CE26CB695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195" y="1158091"/>
            <a:ext cx="8674100" cy="53800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EB0898-E533-4D23-9296-E5AED1755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195" y="1155545"/>
            <a:ext cx="9025186" cy="55788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BC096C-9015-4EC1-AE14-68C35CECA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0272" y="1155545"/>
            <a:ext cx="9025186" cy="56229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5F8E0F-3566-480A-8994-28DF852BE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0272" y="1111395"/>
            <a:ext cx="9306128" cy="56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8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3025048" y="1526862"/>
            <a:ext cx="7764871" cy="19646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유튜브 시연영상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en-US" altLang="ko-KR" b="0" i="0" u="none" strike="noStrike" dirty="0">
                <a:effectLst/>
                <a:latin typeface="Whitney"/>
                <a:hlinkClick r:id="rId4" tooltip="https://youtu.be/lmAzREZpPi4"/>
              </a:rPr>
              <a:t>https://youtu.be/lmAzREZpPi4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5AE6E2-7076-4037-ABC9-49A39B585EB6}"/>
              </a:ext>
            </a:extLst>
          </p:cNvPr>
          <p:cNvSpPr txBox="1"/>
          <p:nvPr/>
        </p:nvSpPr>
        <p:spPr>
          <a:xfrm>
            <a:off x="3025048" y="3990508"/>
            <a:ext cx="7764872" cy="19646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 algn="ctr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깃허브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https://github.com/KIMTHE/KNU-MAP1-20212-Team01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679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26A648-B1CD-406D-8566-CDD2D32AE699}"/>
              </a:ext>
            </a:extLst>
          </p:cNvPr>
          <p:cNvSpPr/>
          <p:nvPr/>
        </p:nvSpPr>
        <p:spPr>
          <a:xfrm>
            <a:off x="7232073" y="4416136"/>
            <a:ext cx="4959927" cy="244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-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https://m.blog.naver.com/PostList.nhn?blogId=1n_out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ppt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https://github.com/KIMTHE/KNU-MAP1-20212-Team01-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깃허브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6"/>
              </a:rPr>
              <a:t>https://docs.google.com/spreadsheets/d/1NIOKkvimLdRiX4SEPnec7ZIy3rl9CCzilnVnqP7cev4/edit#gid=1115838130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WBS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7"/>
              </a:rPr>
              <a:t>https://www.flaticon.com/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422937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26128" y="549234"/>
            <a:ext cx="4684241" cy="55366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751058" y="961316"/>
            <a:ext cx="1031051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51058" y="1721246"/>
            <a:ext cx="3621974" cy="3783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정보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내용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28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구성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7625460" y="438664"/>
            <a:ext cx="4261620" cy="60580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팀장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컴퓨터학부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관리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기능구현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김두영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컴퓨터학부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UI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기능구현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박지민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컴퓨터학부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기능구현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이승우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컴퓨터학부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UI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기능구현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161C18-4E11-42A1-94AB-65E5D008F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700" y="1792962"/>
            <a:ext cx="5069840" cy="380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577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A484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A484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4A484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시장 조사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6782483" y="1158091"/>
            <a:ext cx="5092585" cy="567334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앱과의 차이점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가게주인이 직접 노점을 등록함으로써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신뢰성 있는 메뉴정보를 제공한다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메뉴에 대한 가격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사진등의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정보를 확인할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실시간으로 노점의 영업유무를 확인가능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896128-BACC-4E79-95C5-828213DEF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700" y="2489800"/>
            <a:ext cx="4261620" cy="18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25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A484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A484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4A484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 조사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2543579" y="2392313"/>
            <a:ext cx="4261620" cy="33291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map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노점등록 및 확인을 위해 사용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200$/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월까지 무료제공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5AE6E2-7076-4037-ABC9-49A39B585EB6}"/>
              </a:ext>
            </a:extLst>
          </p:cNvPr>
          <p:cNvSpPr txBox="1"/>
          <p:nvPr/>
        </p:nvSpPr>
        <p:spPr>
          <a:xfrm>
            <a:off x="7332406" y="2257425"/>
            <a:ext cx="4261620" cy="320087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firebase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정보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데이터를 저장하기 위해 사용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 사용량 까지 무료제공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Google Maps Platform FAQ | Google Developers">
            <a:extLst>
              <a:ext uri="{FF2B5EF4-FFF2-40B4-BE49-F238E27FC236}">
                <a16:creationId xmlns:a16="http://schemas.microsoft.com/office/drawing/2014/main" id="{94E0CD0B-4A03-4DD9-9AB0-C99ABFA84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969" y="1042035"/>
            <a:ext cx="3672840" cy="20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파이어베이스 - 위키백과, 우리 모두의 백과사전">
            <a:extLst>
              <a:ext uri="{FF2B5EF4-FFF2-40B4-BE49-F238E27FC236}">
                <a16:creationId xmlns:a16="http://schemas.microsoft.com/office/drawing/2014/main" id="{F83B4C16-6112-46E0-A200-97792E52D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589" y="1305218"/>
            <a:ext cx="4478851" cy="15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640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구조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Picture 4" descr="파이어베이스 - 위키백과, 우리 모두의 백과사전">
            <a:extLst>
              <a:ext uri="{FF2B5EF4-FFF2-40B4-BE49-F238E27FC236}">
                <a16:creationId xmlns:a16="http://schemas.microsoft.com/office/drawing/2014/main" id="{E7A66817-D1FD-4810-ADB8-58B0EB0CE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139" y="3856533"/>
            <a:ext cx="3058160" cy="105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oogle Maps Platform FAQ | Google Developers">
            <a:extLst>
              <a:ext uri="{FF2B5EF4-FFF2-40B4-BE49-F238E27FC236}">
                <a16:creationId xmlns:a16="http://schemas.microsoft.com/office/drawing/2014/main" id="{30563247-F5E2-4E7D-9B82-D9B9F6EB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111" y="1158091"/>
            <a:ext cx="3672840" cy="20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AEE41B-2C4D-4EFE-B7C3-4FD7FD0A7587}"/>
              </a:ext>
            </a:extLst>
          </p:cNvPr>
          <p:cNvSpPr txBox="1"/>
          <p:nvPr/>
        </p:nvSpPr>
        <p:spPr>
          <a:xfrm>
            <a:off x="3489262" y="3132613"/>
            <a:ext cx="1183754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4" name="Picture 2" descr="Food cart free icon">
            <a:extLst>
              <a:ext uri="{FF2B5EF4-FFF2-40B4-BE49-F238E27FC236}">
                <a16:creationId xmlns:a16="http://schemas.microsoft.com/office/drawing/2014/main" id="{4888E493-C50E-40E4-A155-F2307D19F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873" y="4069322"/>
            <a:ext cx="1869440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67F599-C30D-4A96-9AF4-9449764941C7}"/>
              </a:ext>
            </a:extLst>
          </p:cNvPr>
          <p:cNvSpPr txBox="1"/>
          <p:nvPr/>
        </p:nvSpPr>
        <p:spPr>
          <a:xfrm>
            <a:off x="3423920" y="5938762"/>
            <a:ext cx="1183754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가게주인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6" name="Picture 4" descr="Binge eating free icon">
            <a:extLst>
              <a:ext uri="{FF2B5EF4-FFF2-40B4-BE49-F238E27FC236}">
                <a16:creationId xmlns:a16="http://schemas.microsoft.com/office/drawing/2014/main" id="{9FC3105F-4900-491B-8C8B-CCF833E6E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873" y="1388719"/>
            <a:ext cx="1761365" cy="176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C52B99F-081B-464F-B56C-D6E575DB11E5}"/>
              </a:ext>
            </a:extLst>
          </p:cNvPr>
          <p:cNvCxnSpPr>
            <a:cxnSpLocks/>
          </p:cNvCxnSpPr>
          <p:nvPr/>
        </p:nvCxnSpPr>
        <p:spPr>
          <a:xfrm flipV="1">
            <a:off x="4958079" y="4592020"/>
            <a:ext cx="3068321" cy="631512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A96AA1-7991-4B32-A139-9A5F28304645}"/>
              </a:ext>
            </a:extLst>
          </p:cNvPr>
          <p:cNvSpPr txBox="1"/>
          <p:nvPr/>
        </p:nvSpPr>
        <p:spPr>
          <a:xfrm rot="20919685">
            <a:off x="5236955" y="4334257"/>
            <a:ext cx="2629916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 등록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관리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BE80C9-B0EB-4FAD-BCD2-1C4FD52C446D}"/>
              </a:ext>
            </a:extLst>
          </p:cNvPr>
          <p:cNvCxnSpPr>
            <a:cxnSpLocks/>
          </p:cNvCxnSpPr>
          <p:nvPr/>
        </p:nvCxnSpPr>
        <p:spPr>
          <a:xfrm>
            <a:off x="9687698" y="3058160"/>
            <a:ext cx="0" cy="1011162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55DD86A-5323-4752-B1DF-5DEF233187C6}"/>
              </a:ext>
            </a:extLst>
          </p:cNvPr>
          <p:cNvCxnSpPr>
            <a:cxnSpLocks/>
          </p:cNvCxnSpPr>
          <p:nvPr/>
        </p:nvCxnSpPr>
        <p:spPr>
          <a:xfrm flipV="1">
            <a:off x="4794238" y="2446290"/>
            <a:ext cx="3032873" cy="7975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53F0967-0DC4-4273-B373-4AF635A793AE}"/>
              </a:ext>
            </a:extLst>
          </p:cNvPr>
          <p:cNvSpPr txBox="1"/>
          <p:nvPr/>
        </p:nvSpPr>
        <p:spPr>
          <a:xfrm>
            <a:off x="5197195" y="1982918"/>
            <a:ext cx="2629916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영업중인 노점확인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DD099A-322C-408C-A3B1-A8D838A7B8D6}"/>
              </a:ext>
            </a:extLst>
          </p:cNvPr>
          <p:cNvCxnSpPr>
            <a:cxnSpLocks/>
          </p:cNvCxnSpPr>
          <p:nvPr/>
        </p:nvCxnSpPr>
        <p:spPr>
          <a:xfrm>
            <a:off x="4776513" y="2613706"/>
            <a:ext cx="3171820" cy="180455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A992E-245D-49E7-B771-8648F39F892A}"/>
              </a:ext>
            </a:extLst>
          </p:cNvPr>
          <p:cNvSpPr txBox="1"/>
          <p:nvPr/>
        </p:nvSpPr>
        <p:spPr>
          <a:xfrm rot="1838831">
            <a:off x="5320719" y="3176569"/>
            <a:ext cx="2629916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노점정보확인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북마크 관리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78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구현된 기능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2472812" y="1158091"/>
            <a:ext cx="4261620" cy="51193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및 로그인을 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지도에서 근처의 노점정보를 알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운영중인 노점의 메뉴를 검색 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노점을 북마크에 등록 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5AE6E2-7076-4037-ABC9-49A39B585EB6}"/>
              </a:ext>
            </a:extLst>
          </p:cNvPr>
          <p:cNvSpPr txBox="1"/>
          <p:nvPr/>
        </p:nvSpPr>
        <p:spPr>
          <a:xfrm>
            <a:off x="7221128" y="1158091"/>
            <a:ext cx="4261620" cy="45653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가게 주인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및 로그인을 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노점의 정보를 관리할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판매하는 메뉴를 관리할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현재위치에 노점을 영업시작 및 종료할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483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55179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및 로그인을 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4CE2E08-465D-4140-8B68-F5C273E25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945" y="1526861"/>
            <a:ext cx="2243438" cy="498517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4933D670-7E5C-4847-87B2-98C87DCE6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890" y="1526861"/>
            <a:ext cx="2243438" cy="498535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2451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59751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지도에서 근처의 노점정보를 알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F1C8B646-BCDF-44E2-AE35-930954295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404" y="1456887"/>
            <a:ext cx="2210399" cy="491328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9184FBDC-FB0F-4A98-88C6-088A7B643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014" y="1456887"/>
            <a:ext cx="2210398" cy="491101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1D51457B-A06A-479C-B42C-9A87F1D0B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6658" y="1456318"/>
            <a:ext cx="2210398" cy="491158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33174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4099</TotalTime>
  <Words>761</Words>
  <Application>Microsoft Office PowerPoint</Application>
  <PresentationFormat>와이드스크린</PresentationFormat>
  <Paragraphs>233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나눔바른고딕</vt:lpstr>
      <vt:lpstr>Whitney</vt:lpstr>
      <vt:lpstr>배달의민족 도현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김 민수</cp:lastModifiedBy>
  <cp:revision>242</cp:revision>
  <dcterms:created xsi:type="dcterms:W3CDTF">2016-01-11T10:13:19Z</dcterms:created>
  <dcterms:modified xsi:type="dcterms:W3CDTF">2021-12-09T10:12:27Z</dcterms:modified>
</cp:coreProperties>
</file>